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 snapToGrid="0">
      <p:cViewPr>
        <p:scale>
          <a:sx n="170" d="100"/>
          <a:sy n="170" d="100"/>
        </p:scale>
        <p:origin x="-2016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F003D27E-4BAA-4D8A-AEED-24B81B0BD6D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22500" y="768350"/>
            <a:ext cx="2655888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A22C082C-A7DA-4394-B182-5321FDCF35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CDE49A-5338-4E57-9422-574D191A4617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80708-954D-4FDD-851C-501BA49E7B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F57E3-D28F-49D9-94D2-15E2B50058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FDD94-B640-43B3-8F17-616440A19A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3A04D-BFDF-4B43-894C-D7EB4AD5E9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C6DF9-F7B6-4FC0-8385-2B7D24ADB5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F94A6-F556-4499-9D7E-0852D48BD8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BEE4E-0B7A-4A8C-A608-7503888C4D6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01F2E-774A-40E2-8051-92514798C2A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FBBE3-710E-490B-83E7-5BED58A5FD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0CA18-0857-4C0A-BADF-EEBD62301FE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BAB3F-9FCF-4F86-BB0A-84BC067BC9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4C754BA-FFF7-413A-93C4-C6211C003E1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1"/>
          <p:cNvSpPr>
            <a:spLocks noChangeArrowheads="1"/>
          </p:cNvSpPr>
          <p:nvPr/>
        </p:nvSpPr>
        <p:spPr bwMode="auto">
          <a:xfrm>
            <a:off x="0" y="2001838"/>
            <a:ext cx="6858000" cy="2535237"/>
          </a:xfrm>
          <a:prstGeom prst="roundRect">
            <a:avLst>
              <a:gd name="adj" fmla="val 6815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marL="177800" algn="just"/>
            <a:r>
              <a:rPr lang="fr-FR" sz="1000" dirty="0" smtClean="0"/>
              <a:t>Nom (en capitale):………………………………………………………………………………………………………………….</a:t>
            </a:r>
          </a:p>
          <a:p>
            <a:pPr marL="177800" algn="just"/>
            <a:r>
              <a:rPr lang="fr-FR" sz="600" dirty="0" smtClean="0"/>
              <a:t>Name (in Gro</a:t>
            </a:r>
            <a:r>
              <a:rPr lang="el-GR" sz="600" dirty="0" smtClean="0"/>
              <a:t>β</a:t>
            </a:r>
            <a:r>
              <a:rPr lang="fr-FR" sz="600" dirty="0" err="1" smtClean="0"/>
              <a:t>buchstaben</a:t>
            </a:r>
            <a:r>
              <a:rPr lang="fr-FR" sz="600" dirty="0" smtClean="0"/>
              <a:t>)      </a:t>
            </a:r>
          </a:p>
          <a:p>
            <a:pPr marL="177800" algn="just"/>
            <a:r>
              <a:rPr lang="fr-FR" sz="1000" dirty="0" smtClean="0"/>
              <a:t>Nom de jeune fille:…………………………………………………………………………………………………………...........</a:t>
            </a:r>
          </a:p>
          <a:p>
            <a:pPr marL="177800" algn="just"/>
            <a:r>
              <a:rPr lang="fr-FR" sz="600" dirty="0" err="1" smtClean="0"/>
              <a:t>Maiden</a:t>
            </a:r>
            <a:r>
              <a:rPr lang="fr-FR" sz="600" dirty="0" smtClean="0"/>
              <a:t> </a:t>
            </a:r>
            <a:r>
              <a:rPr lang="fr-FR" sz="600" dirty="0" err="1" smtClean="0"/>
              <a:t>name</a:t>
            </a:r>
            <a:r>
              <a:rPr lang="fr-FR" sz="600" dirty="0" smtClean="0"/>
              <a:t> / </a:t>
            </a:r>
            <a:r>
              <a:rPr lang="fr-FR" sz="600" dirty="0" err="1" smtClean="0"/>
              <a:t>Mädchenname</a:t>
            </a:r>
            <a:r>
              <a:rPr lang="fr-FR" sz="600" dirty="0" smtClean="0"/>
              <a:t>      </a:t>
            </a:r>
          </a:p>
          <a:p>
            <a:pPr marL="177800" algn="just"/>
            <a:r>
              <a:rPr lang="fr-FR" sz="1000" dirty="0" smtClean="0"/>
              <a:t>Prénoms:……………………………………………………………………………………………………………………………</a:t>
            </a:r>
          </a:p>
          <a:p>
            <a:pPr marL="177800" algn="just"/>
            <a:r>
              <a:rPr lang="fr-FR" sz="600" dirty="0" err="1" smtClean="0"/>
              <a:t>Given</a:t>
            </a:r>
            <a:r>
              <a:rPr lang="fr-FR" sz="600" dirty="0" smtClean="0"/>
              <a:t> </a:t>
            </a:r>
            <a:r>
              <a:rPr lang="fr-FR" sz="600" dirty="0" err="1" smtClean="0"/>
              <a:t>names</a:t>
            </a:r>
            <a:r>
              <a:rPr lang="fr-FR" sz="600" dirty="0" smtClean="0"/>
              <a:t> / </a:t>
            </a:r>
            <a:r>
              <a:rPr lang="fr-FR" sz="600" dirty="0" err="1" smtClean="0"/>
              <a:t>Vorname</a:t>
            </a:r>
            <a:r>
              <a:rPr lang="fr-FR" sz="600" dirty="0" smtClean="0"/>
              <a:t>(n)    </a:t>
            </a:r>
          </a:p>
          <a:p>
            <a:pPr marL="177800" algn="just"/>
            <a:r>
              <a:rPr lang="fr-FR" sz="1000" dirty="0" smtClean="0"/>
              <a:t> Né (e) le………/……../………(JJ/MM/AAAA) à ………………………………………....Sexe: M            F                  </a:t>
            </a:r>
          </a:p>
          <a:p>
            <a:pPr marL="177800" algn="just"/>
            <a:r>
              <a:rPr lang="fr-FR" sz="600" dirty="0" smtClean="0"/>
              <a:t>Date of </a:t>
            </a:r>
            <a:r>
              <a:rPr lang="fr-FR" sz="600" dirty="0" err="1" smtClean="0"/>
              <a:t>birth</a:t>
            </a:r>
            <a:r>
              <a:rPr lang="fr-FR" sz="600" dirty="0" smtClean="0"/>
              <a:t> (dd/mm/</a:t>
            </a:r>
            <a:r>
              <a:rPr lang="fr-FR" sz="600" dirty="0" err="1" smtClean="0"/>
              <a:t>yyyy</a:t>
            </a:r>
            <a:r>
              <a:rPr lang="fr-FR" sz="600" dirty="0" smtClean="0"/>
              <a:t>) / </a:t>
            </a:r>
            <a:r>
              <a:rPr lang="fr-FR" sz="600" dirty="0" err="1" smtClean="0"/>
              <a:t>Geburtsdatum</a:t>
            </a:r>
            <a:r>
              <a:rPr lang="fr-FR" sz="600" dirty="0" smtClean="0"/>
              <a:t>                                                       Place of </a:t>
            </a:r>
            <a:r>
              <a:rPr lang="fr-FR" sz="600" dirty="0" err="1" smtClean="0"/>
              <a:t>birth</a:t>
            </a:r>
            <a:r>
              <a:rPr lang="fr-FR" sz="600" dirty="0" smtClean="0"/>
              <a:t> / </a:t>
            </a:r>
            <a:r>
              <a:rPr lang="fr-FR" sz="600" dirty="0" err="1" smtClean="0"/>
              <a:t>Geburtsort</a:t>
            </a:r>
            <a:r>
              <a:rPr lang="fr-FR" sz="600" dirty="0" smtClean="0"/>
              <a:t>                                                             </a:t>
            </a:r>
            <a:r>
              <a:rPr lang="fr-FR" sz="600" dirty="0" err="1" smtClean="0"/>
              <a:t>Sex</a:t>
            </a:r>
            <a:r>
              <a:rPr lang="fr-FR" sz="600" dirty="0" smtClean="0"/>
              <a:t> /</a:t>
            </a:r>
            <a:r>
              <a:rPr lang="fr-FR" sz="600" dirty="0" err="1" smtClean="0"/>
              <a:t>Geschlecht</a:t>
            </a:r>
            <a:r>
              <a:rPr lang="fr-FR" sz="600" dirty="0" smtClean="0"/>
              <a:t>     </a:t>
            </a:r>
          </a:p>
          <a:p>
            <a:pPr marL="177800" algn="just"/>
            <a:r>
              <a:rPr lang="fr-FR" sz="1000" dirty="0" smtClean="0"/>
              <a:t>Nationalité d´origine:………………………………………………………………………………………………………………</a:t>
            </a:r>
          </a:p>
          <a:p>
            <a:pPr marL="177800" algn="just"/>
            <a:r>
              <a:rPr lang="fr-FR" sz="600" dirty="0" smtClean="0"/>
              <a:t> </a:t>
            </a:r>
            <a:r>
              <a:rPr lang="fr-FR" sz="600" dirty="0" err="1" smtClean="0"/>
              <a:t>Nationality</a:t>
            </a:r>
            <a:r>
              <a:rPr lang="fr-FR" sz="600" dirty="0" smtClean="0"/>
              <a:t> of </a:t>
            </a:r>
            <a:r>
              <a:rPr lang="fr-FR" sz="600" dirty="0" err="1" smtClean="0"/>
              <a:t>origin</a:t>
            </a:r>
            <a:r>
              <a:rPr lang="fr-FR" sz="600" dirty="0" smtClean="0"/>
              <a:t> /</a:t>
            </a:r>
            <a:r>
              <a:rPr lang="fr-FR" sz="600" dirty="0" err="1" smtClean="0"/>
              <a:t>ursprüngliche</a:t>
            </a:r>
            <a:r>
              <a:rPr lang="fr-FR" sz="600" dirty="0" smtClean="0"/>
              <a:t> </a:t>
            </a:r>
            <a:r>
              <a:rPr lang="fr-FR" sz="600" dirty="0" err="1" smtClean="0"/>
              <a:t>Staatsangehörigkeit</a:t>
            </a:r>
            <a:r>
              <a:rPr lang="fr-FR" sz="600" dirty="0" smtClean="0"/>
              <a:t>       </a:t>
            </a:r>
          </a:p>
          <a:p>
            <a:pPr marL="177800" algn="just"/>
            <a:r>
              <a:rPr lang="fr-FR" sz="1000" dirty="0" smtClean="0"/>
              <a:t>Nationalité actuelle:………………………………………………………………………………………………………………..</a:t>
            </a:r>
          </a:p>
          <a:p>
            <a:pPr marL="177800" algn="just"/>
            <a:r>
              <a:rPr lang="fr-FR" sz="600" dirty="0" smtClean="0"/>
              <a:t> </a:t>
            </a:r>
            <a:r>
              <a:rPr lang="fr-FR" sz="600" dirty="0" err="1" smtClean="0"/>
              <a:t>Nationality</a:t>
            </a:r>
            <a:r>
              <a:rPr lang="fr-FR" sz="600" dirty="0" smtClean="0"/>
              <a:t>  / </a:t>
            </a:r>
            <a:r>
              <a:rPr lang="fr-FR" sz="600" dirty="0" err="1" smtClean="0"/>
              <a:t>aktuelle</a:t>
            </a:r>
            <a:r>
              <a:rPr lang="fr-FR" sz="600" dirty="0" smtClean="0"/>
              <a:t> </a:t>
            </a:r>
            <a:r>
              <a:rPr lang="fr-FR" sz="600" dirty="0" err="1" smtClean="0"/>
              <a:t>Staatsangehörigkeit</a:t>
            </a:r>
            <a:r>
              <a:rPr lang="fr-FR" sz="600" dirty="0" smtClean="0"/>
              <a:t>     </a:t>
            </a:r>
          </a:p>
          <a:p>
            <a:pPr marL="177800" algn="just"/>
            <a:r>
              <a:rPr lang="fr-FR" sz="1000" dirty="0" smtClean="0"/>
              <a:t>Situation de famille:………………………………………………..Nombre d´enfants:…………………………………...........</a:t>
            </a:r>
          </a:p>
          <a:p>
            <a:pPr marL="177800" algn="just"/>
            <a:r>
              <a:rPr lang="fr-FR" sz="600" dirty="0" smtClean="0"/>
              <a:t>Relationship </a:t>
            </a:r>
            <a:r>
              <a:rPr lang="fr-FR" sz="600" dirty="0" err="1" smtClean="0"/>
              <a:t>status</a:t>
            </a:r>
            <a:r>
              <a:rPr lang="fr-FR" sz="600" dirty="0" smtClean="0"/>
              <a:t> / </a:t>
            </a:r>
            <a:r>
              <a:rPr lang="fr-FR" sz="600" dirty="0" err="1" smtClean="0"/>
              <a:t>Familienstand</a:t>
            </a:r>
            <a:r>
              <a:rPr lang="fr-FR" sz="600" dirty="0" smtClean="0"/>
              <a:t>                                                                                                                </a:t>
            </a:r>
            <a:r>
              <a:rPr lang="fr-FR" sz="600" dirty="0" err="1" smtClean="0"/>
              <a:t>Number</a:t>
            </a:r>
            <a:r>
              <a:rPr lang="fr-FR" sz="600" dirty="0" smtClean="0"/>
              <a:t> of </a:t>
            </a:r>
            <a:r>
              <a:rPr lang="fr-FR" sz="600" dirty="0" err="1" smtClean="0"/>
              <a:t>children</a:t>
            </a:r>
            <a:r>
              <a:rPr lang="fr-FR" sz="600" dirty="0" smtClean="0"/>
              <a:t> /</a:t>
            </a:r>
            <a:r>
              <a:rPr lang="fr-FR" sz="600" dirty="0" err="1" smtClean="0"/>
              <a:t>Anzahl</a:t>
            </a:r>
            <a:r>
              <a:rPr lang="fr-FR" sz="600" dirty="0" smtClean="0"/>
              <a:t> der </a:t>
            </a:r>
            <a:r>
              <a:rPr lang="fr-FR" sz="600" dirty="0" err="1" smtClean="0"/>
              <a:t>Kinder</a:t>
            </a:r>
            <a:r>
              <a:rPr lang="fr-FR" sz="600" dirty="0" smtClean="0"/>
              <a:t>      </a:t>
            </a:r>
          </a:p>
          <a:p>
            <a:pPr marL="177800" algn="just"/>
            <a:r>
              <a:rPr lang="fr-FR" sz="1000" dirty="0" smtClean="0"/>
              <a:t>Adresse du demandeur:…………………………………………………………………………………………………………...</a:t>
            </a:r>
          </a:p>
          <a:p>
            <a:pPr marL="177800" algn="just"/>
            <a:r>
              <a:rPr lang="fr-FR" sz="600" dirty="0" smtClean="0"/>
              <a:t> </a:t>
            </a:r>
            <a:r>
              <a:rPr lang="fr-FR" sz="600" dirty="0" err="1" smtClean="0"/>
              <a:t>Address</a:t>
            </a:r>
            <a:r>
              <a:rPr lang="fr-FR" sz="600" dirty="0" smtClean="0"/>
              <a:t>/ </a:t>
            </a:r>
            <a:r>
              <a:rPr lang="fr-FR" sz="600" dirty="0" err="1" smtClean="0"/>
              <a:t>Anschrift</a:t>
            </a:r>
            <a:r>
              <a:rPr lang="fr-FR" sz="600" dirty="0" smtClean="0"/>
              <a:t>     </a:t>
            </a:r>
          </a:p>
          <a:p>
            <a:pPr marL="177800" algn="just"/>
            <a:r>
              <a:rPr lang="fr-FR" sz="1000" dirty="0" smtClean="0"/>
              <a:t>Contact:……………………………………………………………………………………………………………………………..</a:t>
            </a:r>
          </a:p>
          <a:p>
            <a:pPr marL="177800" algn="just"/>
            <a:r>
              <a:rPr lang="fr-FR" sz="600" dirty="0" smtClean="0"/>
              <a:t>Phone </a:t>
            </a:r>
            <a:r>
              <a:rPr lang="fr-FR" sz="600" dirty="0" err="1" smtClean="0"/>
              <a:t>number</a:t>
            </a:r>
            <a:r>
              <a:rPr lang="fr-FR" sz="600" dirty="0" smtClean="0"/>
              <a:t>/</a:t>
            </a:r>
            <a:r>
              <a:rPr lang="fr-FR" sz="600" dirty="0" err="1" smtClean="0"/>
              <a:t>Telefon</a:t>
            </a:r>
            <a:r>
              <a:rPr lang="fr-FR" sz="600" dirty="0" smtClean="0"/>
              <a:t>      </a:t>
            </a:r>
          </a:p>
          <a:p>
            <a:pPr marL="177800" algn="just"/>
            <a:r>
              <a:rPr lang="fr-FR" sz="1000" dirty="0" smtClean="0"/>
              <a:t>Profession:…………………………………………………………………………………………………………………………</a:t>
            </a:r>
          </a:p>
          <a:p>
            <a:pPr marL="177800" algn="just"/>
            <a:r>
              <a:rPr lang="fr-FR" sz="600" dirty="0" smtClean="0"/>
              <a:t>Occupation / </a:t>
            </a:r>
            <a:r>
              <a:rPr lang="fr-FR" sz="600" dirty="0" err="1" smtClean="0"/>
              <a:t>Beruf</a:t>
            </a:r>
            <a:endParaRPr lang="fr-FR" sz="600" dirty="0" smtClean="0"/>
          </a:p>
          <a:p>
            <a:pPr marL="177800" algn="just">
              <a:lnSpc>
                <a:spcPct val="150000"/>
              </a:lnSpc>
            </a:pPr>
            <a:endParaRPr lang="fr-FR" sz="1000" dirty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43100" y="395288"/>
            <a:ext cx="2881313" cy="679450"/>
          </a:xfrm>
        </p:spPr>
        <p:txBody>
          <a:bodyPr/>
          <a:lstStyle/>
          <a:p>
            <a:pPr eaLnBrk="1" hangingPunct="1"/>
            <a:r>
              <a:rPr lang="fr-FR" sz="1600" b="1" dirty="0" smtClean="0"/>
              <a:t>AMBASSADE DU BURKINA FASO A BERLIN</a:t>
            </a:r>
            <a:r>
              <a:rPr lang="fr-FR" sz="4800" dirty="0" smtClean="0"/>
              <a:t/>
            </a:r>
            <a:br>
              <a:rPr lang="fr-FR" sz="4800" dirty="0" smtClean="0"/>
            </a:br>
            <a:r>
              <a:rPr lang="fr-FR" sz="1000" dirty="0" err="1" smtClean="0"/>
              <a:t>Karolingerplatz</a:t>
            </a:r>
            <a:r>
              <a:rPr lang="fr-FR" sz="1000" dirty="0" smtClean="0"/>
              <a:t> 10/11 – 14052 Berlin</a:t>
            </a:r>
            <a:br>
              <a:rPr lang="fr-FR" sz="1000" dirty="0" smtClean="0"/>
            </a:br>
            <a:r>
              <a:rPr lang="fr-FR" sz="1000" dirty="0" smtClean="0"/>
              <a:t>Tel: 030/30 10 59 90 Fax: 030/301059920 </a:t>
            </a:r>
            <a:br>
              <a:rPr lang="fr-FR" sz="1000" dirty="0" smtClean="0"/>
            </a:br>
            <a:r>
              <a:rPr lang="fr-FR" sz="1000" dirty="0" smtClean="0"/>
              <a:t>E-mail office@ambaburkina.de</a:t>
            </a:r>
            <a:br>
              <a:rPr lang="fr-FR" sz="1000" dirty="0" smtClean="0"/>
            </a:br>
            <a:r>
              <a:rPr lang="fr-FR" sz="1000" dirty="0" smtClean="0"/>
              <a:t>http://www.embassy-bf.org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816100" y="1271588"/>
            <a:ext cx="314325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fr-FR" sz="2000" b="1" dirty="0"/>
              <a:t>DEMANDE DE VISA</a:t>
            </a:r>
            <a:endParaRPr lang="fr-FR" sz="2000" dirty="0"/>
          </a:p>
          <a:p>
            <a:pPr algn="ctr"/>
            <a:r>
              <a:rPr lang="fr-FR" sz="1000" dirty="0"/>
              <a:t>DE TRANSIT OU DE SEJOUR AU BURKINA FASO</a:t>
            </a:r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269875" y="8567738"/>
            <a:ext cx="2160588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000" dirty="0"/>
              <a:t>A  Berlin, </a:t>
            </a:r>
          </a:p>
          <a:p>
            <a:pPr>
              <a:lnSpc>
                <a:spcPct val="120000"/>
              </a:lnSpc>
            </a:pPr>
            <a:r>
              <a:rPr lang="fr-FR" sz="1000" dirty="0"/>
              <a:t>Le …. / …. / ……..</a:t>
            </a:r>
            <a:r>
              <a:rPr lang="fr-FR" sz="1200" dirty="0"/>
              <a:t> </a:t>
            </a:r>
            <a:r>
              <a:rPr lang="fr-FR" sz="600" dirty="0"/>
              <a:t>(JJ/MM/AAAA)</a:t>
            </a:r>
          </a:p>
        </p:txBody>
      </p:sp>
      <p:pic>
        <p:nvPicPr>
          <p:cNvPr id="2054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888" y="92075"/>
            <a:ext cx="1230312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10"/>
          <p:cNvSpPr>
            <a:spLocks noChangeArrowheads="1"/>
          </p:cNvSpPr>
          <p:nvPr/>
        </p:nvSpPr>
        <p:spPr bwMode="auto">
          <a:xfrm>
            <a:off x="5445125" y="128588"/>
            <a:ext cx="1258888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600">
                <a:solidFill>
                  <a:schemeClr val="bg2"/>
                </a:solidFill>
              </a:rPr>
              <a:t>Photographie</a:t>
            </a:r>
          </a:p>
        </p:txBody>
      </p:sp>
      <p:sp>
        <p:nvSpPr>
          <p:cNvPr id="2056" name="AutoShape 12"/>
          <p:cNvSpPr>
            <a:spLocks noChangeArrowheads="1"/>
          </p:cNvSpPr>
          <p:nvPr/>
        </p:nvSpPr>
        <p:spPr bwMode="auto">
          <a:xfrm>
            <a:off x="0" y="4740275"/>
            <a:ext cx="6858000" cy="2660650"/>
          </a:xfrm>
          <a:prstGeom prst="roundRect">
            <a:avLst>
              <a:gd name="adj" fmla="val 634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marL="177800"/>
            <a:r>
              <a:rPr lang="fr-FR" sz="1000" dirty="0" smtClean="0"/>
              <a:t>Transit                         à destination de :…………………………………………………………………………………………</a:t>
            </a:r>
          </a:p>
          <a:p>
            <a:pPr marL="177800"/>
            <a:r>
              <a:rPr lang="fr-FR" sz="600" dirty="0" smtClean="0"/>
              <a:t>Transit                                                 </a:t>
            </a:r>
            <a:r>
              <a:rPr lang="fr-FR" sz="600" dirty="0" err="1" smtClean="0"/>
              <a:t>Going</a:t>
            </a:r>
            <a:r>
              <a:rPr lang="fr-FR" sz="600" dirty="0" smtClean="0"/>
              <a:t> to /</a:t>
            </a:r>
            <a:r>
              <a:rPr lang="fr-FR" sz="600" dirty="0" err="1" smtClean="0"/>
              <a:t>Zielland</a:t>
            </a:r>
            <a:endParaRPr lang="fr-FR" sz="600" dirty="0" smtClean="0"/>
          </a:p>
          <a:p>
            <a:pPr marL="177800"/>
            <a:r>
              <a:rPr lang="fr-FR" sz="1000" dirty="0" smtClean="0"/>
              <a:t>Séjours                        Durée du séjour:…………………………………………………………………………………………</a:t>
            </a:r>
          </a:p>
          <a:p>
            <a:pPr marL="177800"/>
            <a:r>
              <a:rPr lang="fr-FR" sz="600" dirty="0" smtClean="0"/>
              <a:t> </a:t>
            </a:r>
            <a:r>
              <a:rPr lang="fr-FR" sz="600" dirty="0" err="1" smtClean="0"/>
              <a:t>Stay</a:t>
            </a:r>
            <a:r>
              <a:rPr lang="fr-FR" sz="600" dirty="0" smtClean="0"/>
              <a:t>/ </a:t>
            </a:r>
            <a:r>
              <a:rPr lang="fr-FR" sz="600" dirty="0" err="1" smtClean="0"/>
              <a:t>Aufenthalt</a:t>
            </a:r>
            <a:r>
              <a:rPr lang="fr-FR" sz="600" dirty="0" smtClean="0"/>
              <a:t> in Land                   </a:t>
            </a:r>
            <a:r>
              <a:rPr lang="fr-FR" sz="600" dirty="0" err="1" smtClean="0"/>
              <a:t>Length</a:t>
            </a:r>
            <a:r>
              <a:rPr lang="fr-FR" sz="600" dirty="0" smtClean="0"/>
              <a:t> of the </a:t>
            </a:r>
            <a:r>
              <a:rPr lang="fr-FR" sz="600" dirty="0" err="1" smtClean="0"/>
              <a:t>stay</a:t>
            </a:r>
            <a:r>
              <a:rPr lang="fr-FR" sz="600" dirty="0" smtClean="0"/>
              <a:t> / </a:t>
            </a:r>
            <a:r>
              <a:rPr lang="fr-FR" sz="600" dirty="0" err="1" smtClean="0"/>
              <a:t>Dauer</a:t>
            </a:r>
            <a:r>
              <a:rPr lang="fr-FR" sz="600" dirty="0" smtClean="0"/>
              <a:t> des </a:t>
            </a:r>
            <a:r>
              <a:rPr lang="fr-FR" sz="600" dirty="0" err="1" smtClean="0"/>
              <a:t>Aufenthalts</a:t>
            </a:r>
            <a:r>
              <a:rPr lang="fr-FR" sz="600" dirty="0" smtClean="0"/>
              <a:t>    </a:t>
            </a:r>
          </a:p>
          <a:p>
            <a:pPr marL="177800"/>
            <a:r>
              <a:rPr lang="fr-FR" sz="1000" dirty="0" smtClean="0"/>
              <a:t>Date d´entrée……………………………………………………………………………………………………………………….</a:t>
            </a:r>
          </a:p>
          <a:p>
            <a:pPr marL="177800"/>
            <a:r>
              <a:rPr lang="fr-FR" sz="600" dirty="0" smtClean="0"/>
              <a:t>Date of entrance / </a:t>
            </a:r>
            <a:r>
              <a:rPr lang="fr-FR" sz="600" dirty="0" err="1" smtClean="0"/>
              <a:t>Ankunftsdatum</a:t>
            </a:r>
            <a:r>
              <a:rPr lang="fr-FR" sz="600" dirty="0" smtClean="0"/>
              <a:t>    </a:t>
            </a:r>
          </a:p>
          <a:p>
            <a:pPr marL="177800"/>
            <a:r>
              <a:rPr lang="fr-FR" sz="1000" dirty="0" smtClean="0"/>
              <a:t>Nombre d´entrée:                        une entrée                               plusieurs entrées          </a:t>
            </a:r>
          </a:p>
          <a:p>
            <a:pPr marL="177800"/>
            <a:r>
              <a:rPr lang="fr-FR" sz="600" dirty="0" smtClean="0"/>
              <a:t>Entrance </a:t>
            </a:r>
            <a:r>
              <a:rPr lang="fr-FR" sz="600" dirty="0" err="1" smtClean="0"/>
              <a:t>number</a:t>
            </a:r>
            <a:r>
              <a:rPr lang="fr-FR" sz="600" dirty="0" smtClean="0"/>
              <a:t> / </a:t>
            </a:r>
            <a:r>
              <a:rPr lang="fr-FR" sz="600" dirty="0" err="1" smtClean="0"/>
              <a:t>Zahl</a:t>
            </a:r>
            <a:r>
              <a:rPr lang="fr-FR" sz="600" dirty="0" smtClean="0"/>
              <a:t> der </a:t>
            </a:r>
            <a:r>
              <a:rPr lang="fr-FR" sz="600" dirty="0" err="1" smtClean="0"/>
              <a:t>Einreisen</a:t>
            </a:r>
            <a:r>
              <a:rPr lang="fr-FR" sz="600" dirty="0" smtClean="0"/>
              <a:t>                          an entrance / </a:t>
            </a:r>
            <a:r>
              <a:rPr lang="fr-FR" sz="600" dirty="0" err="1" smtClean="0"/>
              <a:t>einmalige</a:t>
            </a:r>
            <a:r>
              <a:rPr lang="fr-FR" sz="600" dirty="0" smtClean="0"/>
              <a:t> </a:t>
            </a:r>
            <a:r>
              <a:rPr lang="fr-FR" sz="600" dirty="0" err="1" smtClean="0"/>
              <a:t>Einreise</a:t>
            </a:r>
            <a:r>
              <a:rPr lang="fr-FR" sz="600" dirty="0" smtClean="0"/>
              <a:t>                      multiple entrance / </a:t>
            </a:r>
            <a:r>
              <a:rPr lang="fr-FR" sz="600" dirty="0" err="1" smtClean="0"/>
              <a:t>mehrfache</a:t>
            </a:r>
            <a:r>
              <a:rPr lang="fr-FR" sz="600" dirty="0" smtClean="0"/>
              <a:t> </a:t>
            </a:r>
            <a:r>
              <a:rPr lang="fr-FR" sz="600" dirty="0" err="1" smtClean="0"/>
              <a:t>Einreise</a:t>
            </a:r>
            <a:endParaRPr lang="fr-FR" sz="600" dirty="0" smtClean="0"/>
          </a:p>
          <a:p>
            <a:pPr marL="177800"/>
            <a:r>
              <a:rPr lang="fr-FR" sz="1000" dirty="0" smtClean="0"/>
              <a:t>Motif du voyage:……………………………………………………………………………………………………………………</a:t>
            </a:r>
          </a:p>
          <a:p>
            <a:pPr marL="177800"/>
            <a:r>
              <a:rPr lang="fr-FR" sz="600" dirty="0" smtClean="0"/>
              <a:t> </a:t>
            </a:r>
            <a:r>
              <a:rPr lang="fr-FR" sz="600" dirty="0" err="1" smtClean="0"/>
              <a:t>Purpose</a:t>
            </a:r>
            <a:r>
              <a:rPr lang="fr-FR" sz="600" dirty="0" smtClean="0"/>
              <a:t> of </a:t>
            </a:r>
            <a:r>
              <a:rPr lang="fr-FR" sz="600" dirty="0" err="1" smtClean="0"/>
              <a:t>travel</a:t>
            </a:r>
            <a:r>
              <a:rPr lang="fr-FR" sz="600" dirty="0" smtClean="0"/>
              <a:t> / </a:t>
            </a:r>
            <a:r>
              <a:rPr lang="fr-FR" sz="600" dirty="0" err="1" smtClean="0"/>
              <a:t>Grund</a:t>
            </a:r>
            <a:r>
              <a:rPr lang="fr-FR" sz="600" dirty="0" smtClean="0"/>
              <a:t> der </a:t>
            </a:r>
            <a:r>
              <a:rPr lang="fr-FR" sz="600" dirty="0" err="1" smtClean="0"/>
              <a:t>Reise</a:t>
            </a:r>
            <a:r>
              <a:rPr lang="fr-FR" sz="600" dirty="0" smtClean="0"/>
              <a:t>    </a:t>
            </a:r>
          </a:p>
          <a:p>
            <a:pPr marL="177800"/>
            <a:r>
              <a:rPr lang="fr-FR" sz="1000" dirty="0" smtClean="0"/>
              <a:t>Lieu (x) de destination:…………………………………………………………………………………………………………….</a:t>
            </a:r>
          </a:p>
          <a:p>
            <a:pPr marL="177800"/>
            <a:r>
              <a:rPr lang="fr-FR" sz="600" dirty="0" smtClean="0"/>
              <a:t>Destination / </a:t>
            </a:r>
            <a:r>
              <a:rPr lang="fr-FR" sz="600" dirty="0" err="1" smtClean="0"/>
              <a:t>Bestimmungsort</a:t>
            </a:r>
            <a:r>
              <a:rPr lang="fr-FR" sz="600" dirty="0" smtClean="0"/>
              <a:t>(e) </a:t>
            </a:r>
          </a:p>
          <a:p>
            <a:pPr marL="177800"/>
            <a:r>
              <a:rPr lang="fr-FR" sz="1000" dirty="0" smtClean="0"/>
              <a:t>Adresse au Burkina Faso</a:t>
            </a:r>
          </a:p>
          <a:p>
            <a:pPr marL="177800"/>
            <a:r>
              <a:rPr lang="fr-FR" sz="600" dirty="0" err="1" smtClean="0"/>
              <a:t>Address</a:t>
            </a:r>
            <a:r>
              <a:rPr lang="fr-FR" sz="600" dirty="0" smtClean="0"/>
              <a:t> in Burkina Faso/ </a:t>
            </a:r>
            <a:r>
              <a:rPr lang="fr-FR" sz="600" dirty="0" err="1" smtClean="0"/>
              <a:t>Anschrift</a:t>
            </a:r>
            <a:r>
              <a:rPr lang="fr-FR" sz="600" dirty="0" smtClean="0"/>
              <a:t> in Burkina Faso</a:t>
            </a:r>
          </a:p>
          <a:p>
            <a:pPr marL="177800"/>
            <a:r>
              <a:rPr lang="fr-FR" sz="1000" dirty="0" smtClean="0"/>
              <a:t>Contact:……………………………………………………………………………………………………………………………..</a:t>
            </a:r>
          </a:p>
          <a:p>
            <a:pPr marL="177800"/>
            <a:r>
              <a:rPr lang="fr-FR" sz="600" dirty="0" smtClean="0"/>
              <a:t>Phone </a:t>
            </a:r>
            <a:r>
              <a:rPr lang="fr-FR" sz="600" dirty="0" err="1" smtClean="0"/>
              <a:t>number</a:t>
            </a:r>
            <a:r>
              <a:rPr lang="fr-FR" sz="600" dirty="0" smtClean="0"/>
              <a:t> / </a:t>
            </a:r>
            <a:r>
              <a:rPr lang="fr-FR" sz="600" dirty="0" err="1" smtClean="0"/>
              <a:t>Telefon</a:t>
            </a:r>
            <a:r>
              <a:rPr lang="fr-FR" sz="600" dirty="0" smtClean="0"/>
              <a:t>    </a:t>
            </a:r>
          </a:p>
          <a:p>
            <a:pPr marL="177800"/>
            <a:r>
              <a:rPr lang="fr-FR" sz="1000" dirty="0" smtClean="0"/>
              <a:t>Moyens de transport:                        Avion                       Voiture                                Autres           </a:t>
            </a:r>
          </a:p>
          <a:p>
            <a:pPr marL="177800"/>
            <a:r>
              <a:rPr lang="fr-FR" sz="600" dirty="0" smtClean="0"/>
              <a:t>Modes of transportation / </a:t>
            </a:r>
            <a:r>
              <a:rPr lang="fr-FR" sz="600" dirty="0" err="1" smtClean="0"/>
              <a:t>Transportmittel</a:t>
            </a:r>
            <a:r>
              <a:rPr lang="fr-FR" sz="600" dirty="0" smtClean="0"/>
              <a:t>                              </a:t>
            </a:r>
            <a:r>
              <a:rPr lang="fr-FR" sz="600" dirty="0" err="1" smtClean="0"/>
              <a:t>airplane</a:t>
            </a:r>
            <a:r>
              <a:rPr lang="fr-FR" sz="600" dirty="0" smtClean="0"/>
              <a:t> / </a:t>
            </a:r>
            <a:r>
              <a:rPr lang="fr-FR" sz="600" dirty="0" err="1" smtClean="0"/>
              <a:t>Flugzeug</a:t>
            </a:r>
            <a:r>
              <a:rPr lang="fr-FR" sz="600" dirty="0" smtClean="0"/>
              <a:t>                       Car / Auto                                                           </a:t>
            </a:r>
            <a:r>
              <a:rPr lang="fr-FR" sz="600" dirty="0" err="1" smtClean="0"/>
              <a:t>Others</a:t>
            </a:r>
            <a:r>
              <a:rPr lang="fr-FR" sz="600" dirty="0" smtClean="0"/>
              <a:t>/</a:t>
            </a:r>
            <a:r>
              <a:rPr lang="fr-FR" sz="600" dirty="0" err="1" smtClean="0"/>
              <a:t>andere</a:t>
            </a:r>
            <a:endParaRPr lang="fr-FR" sz="600" dirty="0" smtClean="0"/>
          </a:p>
          <a:p>
            <a:pPr marL="177800"/>
            <a:r>
              <a:rPr lang="fr-FR" sz="600" dirty="0" smtClean="0"/>
              <a:t>       </a:t>
            </a:r>
            <a:endParaRPr lang="fr-FR" sz="600" dirty="0"/>
          </a:p>
        </p:txBody>
      </p:sp>
      <p:sp>
        <p:nvSpPr>
          <p:cNvPr id="2057" name="AutoShape 13"/>
          <p:cNvSpPr>
            <a:spLocks noChangeArrowheads="1"/>
          </p:cNvSpPr>
          <p:nvPr/>
        </p:nvSpPr>
        <p:spPr bwMode="auto">
          <a:xfrm>
            <a:off x="0" y="7600950"/>
            <a:ext cx="6858000" cy="846138"/>
          </a:xfrm>
          <a:prstGeom prst="roundRect">
            <a:avLst>
              <a:gd name="adj" fmla="val 2362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marL="177800" algn="just">
              <a:tabLst>
                <a:tab pos="1257300" algn="l"/>
                <a:tab pos="2514600" algn="l"/>
                <a:tab pos="5829300" algn="l"/>
              </a:tabLst>
            </a:pPr>
            <a:r>
              <a:rPr lang="fr-FR" sz="1000" dirty="0" smtClean="0"/>
              <a:t>Type de passeport:                   Ordinaire              Diplomatique               Service               Autres</a:t>
            </a:r>
          </a:p>
          <a:p>
            <a:pPr marL="177800" algn="just">
              <a:tabLst>
                <a:tab pos="1257300" algn="l"/>
                <a:tab pos="2514600" algn="l"/>
                <a:tab pos="5829300" algn="l"/>
              </a:tabLst>
            </a:pPr>
            <a:r>
              <a:rPr lang="fr-FR" sz="600" dirty="0" smtClean="0"/>
              <a:t>Type of </a:t>
            </a:r>
            <a:r>
              <a:rPr lang="fr-FR" sz="600" dirty="0" err="1" smtClean="0"/>
              <a:t>passport</a:t>
            </a:r>
            <a:r>
              <a:rPr lang="fr-FR" sz="600" dirty="0" smtClean="0"/>
              <a:t>/ Art des </a:t>
            </a:r>
            <a:r>
              <a:rPr lang="fr-FR" sz="600" dirty="0" err="1" smtClean="0"/>
              <a:t>Reisepasses</a:t>
            </a:r>
            <a:r>
              <a:rPr lang="fr-FR" sz="600" dirty="0" smtClean="0"/>
              <a:t>                  </a:t>
            </a:r>
            <a:r>
              <a:rPr lang="fr-FR" sz="600" dirty="0" err="1" smtClean="0"/>
              <a:t>Ordinary</a:t>
            </a:r>
            <a:r>
              <a:rPr lang="fr-FR" sz="600" dirty="0" smtClean="0"/>
              <a:t>/ </a:t>
            </a:r>
            <a:r>
              <a:rPr lang="fr-FR" sz="600" dirty="0" err="1" smtClean="0"/>
              <a:t>Gewöhnlich</a:t>
            </a:r>
            <a:r>
              <a:rPr lang="fr-FR" sz="600" smtClean="0"/>
              <a:t>              Diplomatic</a:t>
            </a:r>
            <a:r>
              <a:rPr lang="fr-FR" sz="600" dirty="0" smtClean="0"/>
              <a:t>/ </a:t>
            </a:r>
            <a:r>
              <a:rPr lang="fr-FR" sz="600" dirty="0" err="1" smtClean="0"/>
              <a:t>Diplomatisch</a:t>
            </a:r>
            <a:r>
              <a:rPr lang="fr-FR" sz="600" dirty="0" smtClean="0"/>
              <a:t>                     Service / </a:t>
            </a:r>
            <a:r>
              <a:rPr lang="fr-FR" sz="600" dirty="0" err="1" smtClean="0"/>
              <a:t>Dienst</a:t>
            </a:r>
            <a:r>
              <a:rPr lang="fr-FR" sz="600" dirty="0" smtClean="0"/>
              <a:t>                   </a:t>
            </a:r>
            <a:r>
              <a:rPr lang="fr-FR" sz="600" dirty="0" err="1" smtClean="0"/>
              <a:t>Others</a:t>
            </a:r>
            <a:r>
              <a:rPr lang="fr-FR" sz="600" dirty="0" smtClean="0"/>
              <a:t>/ </a:t>
            </a:r>
            <a:r>
              <a:rPr lang="fr-FR" sz="600" dirty="0" err="1" smtClean="0"/>
              <a:t>Andere</a:t>
            </a:r>
            <a:endParaRPr lang="fr-FR" sz="600" dirty="0" smtClean="0"/>
          </a:p>
          <a:p>
            <a:pPr marL="177800" algn="just">
              <a:tabLst>
                <a:tab pos="1257300" algn="l"/>
                <a:tab pos="2514600" algn="l"/>
                <a:tab pos="5829300" algn="l"/>
              </a:tabLst>
            </a:pPr>
            <a:r>
              <a:rPr lang="fr-FR" sz="1000" dirty="0" smtClean="0"/>
              <a:t>N° du passeport:……………………......Date d´expiration:…………/………/…….(JJ/MM/AAAA)</a:t>
            </a:r>
          </a:p>
          <a:p>
            <a:pPr marL="177800" algn="just">
              <a:tabLst>
                <a:tab pos="1257300" algn="l"/>
                <a:tab pos="2514600" algn="l"/>
                <a:tab pos="5829300" algn="l"/>
              </a:tabLst>
            </a:pPr>
            <a:r>
              <a:rPr lang="fr-FR" sz="600" dirty="0" err="1" smtClean="0"/>
              <a:t>Passport</a:t>
            </a:r>
            <a:r>
              <a:rPr lang="fr-FR" sz="600" dirty="0" smtClean="0"/>
              <a:t> </a:t>
            </a:r>
            <a:r>
              <a:rPr lang="fr-FR" sz="600" dirty="0" err="1" smtClean="0"/>
              <a:t>number</a:t>
            </a:r>
            <a:r>
              <a:rPr lang="fr-FR" sz="600" dirty="0" smtClean="0"/>
              <a:t> / </a:t>
            </a:r>
            <a:r>
              <a:rPr lang="fr-FR" sz="600" dirty="0" err="1" smtClean="0"/>
              <a:t>Reisepass</a:t>
            </a:r>
            <a:r>
              <a:rPr lang="fr-FR" sz="600" dirty="0" smtClean="0"/>
              <a:t> Nr                                                </a:t>
            </a:r>
            <a:r>
              <a:rPr lang="fr-FR" sz="600" dirty="0" err="1" smtClean="0"/>
              <a:t>Validity</a:t>
            </a:r>
            <a:r>
              <a:rPr lang="fr-FR" sz="600" dirty="0" smtClean="0"/>
              <a:t> date (dd/mm/ </a:t>
            </a:r>
            <a:r>
              <a:rPr lang="fr-FR" sz="600" dirty="0" err="1" smtClean="0"/>
              <a:t>yyyy</a:t>
            </a:r>
            <a:r>
              <a:rPr lang="fr-FR" sz="600" dirty="0" smtClean="0"/>
              <a:t>)/ </a:t>
            </a:r>
            <a:r>
              <a:rPr lang="fr-FR" sz="600" dirty="0" err="1" smtClean="0"/>
              <a:t>Ablaufdatum</a:t>
            </a:r>
            <a:endParaRPr lang="fr-FR" sz="600" dirty="0" smtClean="0"/>
          </a:p>
          <a:p>
            <a:pPr marL="177800" algn="just">
              <a:tabLst>
                <a:tab pos="1257300" algn="l"/>
                <a:tab pos="2514600" algn="l"/>
                <a:tab pos="5829300" algn="l"/>
              </a:tabLst>
            </a:pPr>
            <a:r>
              <a:rPr lang="fr-FR" sz="1000" dirty="0" smtClean="0"/>
              <a:t>Délivré le :…………/………/……….(JJ/MM/AAAA)     par:……………………………………………………………….</a:t>
            </a:r>
          </a:p>
          <a:p>
            <a:pPr marL="177800" algn="just">
              <a:tabLst>
                <a:tab pos="1257300" algn="l"/>
                <a:tab pos="2514600" algn="l"/>
                <a:tab pos="5829300" algn="l"/>
              </a:tabLst>
            </a:pPr>
            <a:r>
              <a:rPr lang="fr-FR" sz="600" dirty="0" err="1" smtClean="0"/>
              <a:t>Issued</a:t>
            </a:r>
            <a:r>
              <a:rPr lang="fr-FR" sz="600" dirty="0" smtClean="0"/>
              <a:t> date (dd/mm/</a:t>
            </a:r>
            <a:r>
              <a:rPr lang="fr-FR" sz="600" dirty="0" err="1" smtClean="0"/>
              <a:t>yyyy</a:t>
            </a:r>
            <a:r>
              <a:rPr lang="fr-FR" sz="600" dirty="0" smtClean="0"/>
              <a:t>) / </a:t>
            </a:r>
            <a:r>
              <a:rPr lang="fr-FR" sz="600" dirty="0" err="1" smtClean="0"/>
              <a:t>Ausstellungsdatum</a:t>
            </a:r>
            <a:r>
              <a:rPr lang="fr-FR" sz="600" dirty="0" smtClean="0"/>
              <a:t>                                                                Place of issue /</a:t>
            </a:r>
            <a:r>
              <a:rPr lang="fr-FR" sz="600" dirty="0" err="1" smtClean="0"/>
              <a:t>Ausstellungsort</a:t>
            </a:r>
            <a:endParaRPr lang="fr-FR" sz="600" dirty="0" smtClean="0"/>
          </a:p>
        </p:txBody>
      </p:sp>
      <p:sp>
        <p:nvSpPr>
          <p:cNvPr id="2058" name="Rectangle 15"/>
          <p:cNvSpPr>
            <a:spLocks noChangeArrowheads="1"/>
          </p:cNvSpPr>
          <p:nvPr/>
        </p:nvSpPr>
        <p:spPr bwMode="auto">
          <a:xfrm>
            <a:off x="549275" y="1820863"/>
            <a:ext cx="2159000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fr-FR" sz="1200" b="1" i="1"/>
              <a:t>Informations du demandeur</a:t>
            </a:r>
          </a:p>
        </p:txBody>
      </p:sp>
      <p:sp>
        <p:nvSpPr>
          <p:cNvPr id="2059" name="Rectangle 16"/>
          <p:cNvSpPr>
            <a:spLocks noChangeArrowheads="1"/>
          </p:cNvSpPr>
          <p:nvPr/>
        </p:nvSpPr>
        <p:spPr bwMode="auto">
          <a:xfrm>
            <a:off x="549275" y="4546600"/>
            <a:ext cx="14747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fr-FR" sz="1200" b="1" i="1" dirty="0"/>
              <a:t>Informations Visa</a:t>
            </a:r>
          </a:p>
        </p:txBody>
      </p:sp>
      <p:sp>
        <p:nvSpPr>
          <p:cNvPr id="2060" name="Rectangle 17"/>
          <p:cNvSpPr>
            <a:spLocks noChangeArrowheads="1"/>
          </p:cNvSpPr>
          <p:nvPr/>
        </p:nvSpPr>
        <p:spPr bwMode="auto">
          <a:xfrm>
            <a:off x="549275" y="7426325"/>
            <a:ext cx="1908175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fr-FR" sz="1200" b="1" i="1" dirty="0"/>
              <a:t>Informations Passeport</a:t>
            </a:r>
          </a:p>
        </p:txBody>
      </p:sp>
      <p:sp>
        <p:nvSpPr>
          <p:cNvPr id="2061" name="Rectangle 21"/>
          <p:cNvSpPr>
            <a:spLocks noChangeArrowheads="1"/>
          </p:cNvSpPr>
          <p:nvPr/>
        </p:nvSpPr>
        <p:spPr bwMode="auto">
          <a:xfrm>
            <a:off x="2889250" y="8732838"/>
            <a:ext cx="865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fr-FR" sz="1000" i="1" dirty="0"/>
              <a:t>Signature</a:t>
            </a:r>
            <a:r>
              <a:rPr lang="fr-FR" sz="1000" dirty="0"/>
              <a:t> </a:t>
            </a:r>
            <a:r>
              <a:rPr lang="fr-FR" sz="1200" dirty="0"/>
              <a:t> </a:t>
            </a:r>
          </a:p>
        </p:txBody>
      </p:sp>
      <p:sp>
        <p:nvSpPr>
          <p:cNvPr id="2089" name="Text Box 57"/>
          <p:cNvSpPr txBox="1">
            <a:spLocks noChangeArrowheads="1"/>
          </p:cNvSpPr>
          <p:nvPr/>
        </p:nvSpPr>
        <p:spPr bwMode="auto">
          <a:xfrm>
            <a:off x="276225" y="8936038"/>
            <a:ext cx="14605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600" i="1"/>
              <a:t>At  / Datum</a:t>
            </a:r>
          </a:p>
        </p:txBody>
      </p:sp>
      <p:sp>
        <p:nvSpPr>
          <p:cNvPr id="2090" name="Text Box 59"/>
          <p:cNvSpPr txBox="1">
            <a:spLocks noChangeArrowheads="1"/>
          </p:cNvSpPr>
          <p:nvPr/>
        </p:nvSpPr>
        <p:spPr bwMode="auto">
          <a:xfrm>
            <a:off x="2895600" y="8902700"/>
            <a:ext cx="14605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600" i="1"/>
              <a:t>Signature / Unterschrift</a:t>
            </a:r>
          </a:p>
        </p:txBody>
      </p:sp>
      <p:sp>
        <p:nvSpPr>
          <p:cNvPr id="51" name="Rectangle 22"/>
          <p:cNvSpPr>
            <a:spLocks noChangeArrowheads="1"/>
          </p:cNvSpPr>
          <p:nvPr/>
        </p:nvSpPr>
        <p:spPr bwMode="auto">
          <a:xfrm>
            <a:off x="6052088" y="2844469"/>
            <a:ext cx="133052" cy="11439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2" name="Rectangle 22"/>
          <p:cNvSpPr>
            <a:spLocks noChangeArrowheads="1"/>
          </p:cNvSpPr>
          <p:nvPr/>
        </p:nvSpPr>
        <p:spPr bwMode="auto">
          <a:xfrm>
            <a:off x="5583386" y="2832969"/>
            <a:ext cx="107950" cy="10795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4" name="Rectangle 22"/>
          <p:cNvSpPr>
            <a:spLocks noChangeArrowheads="1"/>
          </p:cNvSpPr>
          <p:nvPr/>
        </p:nvSpPr>
        <p:spPr bwMode="auto">
          <a:xfrm>
            <a:off x="854014" y="5095965"/>
            <a:ext cx="120770" cy="1057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5" name="Rectangle 22"/>
          <p:cNvSpPr>
            <a:spLocks noChangeArrowheads="1"/>
          </p:cNvSpPr>
          <p:nvPr/>
        </p:nvSpPr>
        <p:spPr bwMode="auto">
          <a:xfrm>
            <a:off x="810884" y="4830792"/>
            <a:ext cx="129396" cy="1121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6" name="Rectangle 22"/>
          <p:cNvSpPr>
            <a:spLocks noChangeArrowheads="1"/>
          </p:cNvSpPr>
          <p:nvPr/>
        </p:nvSpPr>
        <p:spPr bwMode="auto">
          <a:xfrm>
            <a:off x="2912852" y="5584795"/>
            <a:ext cx="120770" cy="1057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7" name="Rectangle 22"/>
          <p:cNvSpPr>
            <a:spLocks noChangeArrowheads="1"/>
          </p:cNvSpPr>
          <p:nvPr/>
        </p:nvSpPr>
        <p:spPr bwMode="auto">
          <a:xfrm>
            <a:off x="4905555" y="5576170"/>
            <a:ext cx="120770" cy="1057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8" name="Rectangle 22"/>
          <p:cNvSpPr>
            <a:spLocks noChangeArrowheads="1"/>
          </p:cNvSpPr>
          <p:nvPr/>
        </p:nvSpPr>
        <p:spPr bwMode="auto">
          <a:xfrm>
            <a:off x="5532407" y="6815498"/>
            <a:ext cx="120770" cy="1057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9" name="Rectangle 22"/>
          <p:cNvSpPr>
            <a:spLocks noChangeArrowheads="1"/>
          </p:cNvSpPr>
          <p:nvPr/>
        </p:nvSpPr>
        <p:spPr bwMode="auto">
          <a:xfrm>
            <a:off x="2636808" y="7715521"/>
            <a:ext cx="120770" cy="1057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60" name="Rectangle 22"/>
          <p:cNvSpPr>
            <a:spLocks noChangeArrowheads="1"/>
          </p:cNvSpPr>
          <p:nvPr/>
        </p:nvSpPr>
        <p:spPr bwMode="auto">
          <a:xfrm>
            <a:off x="5704936" y="7721272"/>
            <a:ext cx="120770" cy="1057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61" name="Rectangle 22"/>
          <p:cNvSpPr>
            <a:spLocks noChangeArrowheads="1"/>
          </p:cNvSpPr>
          <p:nvPr/>
        </p:nvSpPr>
        <p:spPr bwMode="auto">
          <a:xfrm>
            <a:off x="3881886" y="7709770"/>
            <a:ext cx="120770" cy="1057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28" name="Rectangle 22"/>
          <p:cNvSpPr>
            <a:spLocks noChangeArrowheads="1"/>
          </p:cNvSpPr>
          <p:nvPr/>
        </p:nvSpPr>
        <p:spPr bwMode="auto">
          <a:xfrm>
            <a:off x="2771955" y="6806871"/>
            <a:ext cx="120770" cy="1057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29" name="Rectangle 22"/>
          <p:cNvSpPr>
            <a:spLocks noChangeArrowheads="1"/>
          </p:cNvSpPr>
          <p:nvPr/>
        </p:nvSpPr>
        <p:spPr bwMode="auto">
          <a:xfrm>
            <a:off x="4333334" y="6824124"/>
            <a:ext cx="120770" cy="1057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0" name="Rectangle 22"/>
          <p:cNvSpPr>
            <a:spLocks noChangeArrowheads="1"/>
          </p:cNvSpPr>
          <p:nvPr/>
        </p:nvSpPr>
        <p:spPr bwMode="auto">
          <a:xfrm>
            <a:off x="4822168" y="7727022"/>
            <a:ext cx="120770" cy="1057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</Words>
  <Application>Microsoft Office PowerPoint</Application>
  <PresentationFormat>Format A4 (210 x 297 mm)</PresentationFormat>
  <Paragraphs>58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Modèle par défaut</vt:lpstr>
      <vt:lpstr>AMBASSADE DU BURKINA FASO A BERLIN Karolingerplatz 10/11 – 14052 Berlin Tel: 030/30 10 59 90 Fax: 030/301059920  E-mail office@ambaburkina.de http://www.embassy-bf.org</vt:lpstr>
    </vt:vector>
  </TitlesOfParts>
  <Company>Sopra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BURKINA FASO Unité – Progrès – Justice</dc:title>
  <dc:creator>nFaucher</dc:creator>
  <cp:lastModifiedBy>PCH</cp:lastModifiedBy>
  <cp:revision>114</cp:revision>
  <dcterms:created xsi:type="dcterms:W3CDTF">2009-12-15T20:10:41Z</dcterms:created>
  <dcterms:modified xsi:type="dcterms:W3CDTF">2017-05-02T11:43:19Z</dcterms:modified>
</cp:coreProperties>
</file>